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28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38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27339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句意：我永远不会忘记那幅画面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would never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image”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及首字母提示可知，此处指不会忘记那个画面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,would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never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image: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was cutting rice in the light of the harvest moon. Behind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 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row of rice stocks stood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attention, showing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 for a man who kept his word.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9279" y="1700243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forget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3884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主要讲述了作者的父亲在城里工作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但每年秋收时都会回来收稻谷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有一年收割机坏了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但作者的父亲还是亲手去帮助邻居秋收的故事。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22061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6" y="1340768"/>
            <a:ext cx="10769358" cy="117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9784"/>
            <a:ext cx="11485848" cy="120032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used to work in the city and seldom stayed at home. But he would come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harvest rice every year.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8313" y="1604736"/>
            <a:ext cx="4693784" cy="6290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941" y="2997463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back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句意：但是他每年都会回来帮忙收稻谷。根据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 back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164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句意：一年秋天，他答应帮助我们那位在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年因交通事故而失去手臂的邻居收割稻谷。根据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“who lost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a traffic accident in 1999”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可知，此处指在交通事故中失去手臂的邻居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,arm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手臂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，空前无限定词，需用复数形式表示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双臂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arms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promised to help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traffic accident in 1999 to harvest his rice. After Father harvested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rice picker broke.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return to work the next day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partner was ill in hospital. It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Father wouldn’t be back in a few days. It now seemed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43106" y="836657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arms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句意：更糟糕的是，他第二天他不得不回去工作，因为他的搭档生病住院了。后句是前句的原因，应用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8187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promised to help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traffic accident in 1999 to harvest his rice. After Father harvested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rice picker broke.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return to work the next day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partner was ill in hospital.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Father wouldn’t be back in a few days. It now seemed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51137" y="2588298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because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97700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句意：这意味着父亲几天内不会回来。根据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“Father wouldn’t be back in a few days”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及首字母提示可知，此处指这意味着父亲几天内不会回来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mean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，时态是一般过去时，动词应用过去式。故填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4229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promised to help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traffic accident in 1999 to harvest his rice. After Father harvested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rice picker broke.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return to work the next day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partner was ill in hospital.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Father wouldn’t be back in a few days. It now seemed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54718" y="2963037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90499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句意：现在帮助这位邻居似乎不可能了。根据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“Father wouldn’t be back in a few days”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及首字母提示可知，此处指帮助邻居似乎是不可能的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seem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impossible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impossible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221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promised to help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traffic accident in 1999 to harvest his rice. After Father harvested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own, 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rice picker broke. 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return to work the next day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partner was ill in hospital.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Father wouldn’t be back in a few days. It now seemed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5194" y="339520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impossible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70662" y="4061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句意：没有了机器他决定用手收割。根据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little rice picker broke”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可知，机器坏了，此处指没有机器，就决定用手收割，介词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9071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句意：父亲告诉我们，他不会让邻居的稻谷烂在田地里。根据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now seemed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help out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neighbour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及首字母提示可知，此处指邻居的水稻，应用名词所有格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neighbour’s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修饰名词。故填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neighbour’s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told us that he wouldn’t let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rot in the fields. He decided to harvest it by hand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machine. “If tonight’s weather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 can do it,” added my father.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rather tired after a day’s harvest work.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70899" y="836865"/>
            <a:ext cx="1752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neighbour’s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82671" y="141277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without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535" y="44373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句意：他花费整个晚上信守承诺</a:t>
            </a:r>
            <a:r>
              <a:rPr lang="zh-CN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one’s word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信守承诺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85486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句意：一轮满月在天空中发出了光亮，天气虽冷却晴朗无云。根据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moon was glowing”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及首字母提示可知，此处指满月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,full moon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满月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26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 Father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short rest and made his way to the fields.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 was glowing in the sky and the weather was cold but clear. He spent the whole night 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word.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0347" y="2429292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9 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k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19677" y="1320649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full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98598" y="2355702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keeping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3569</Words>
  <Application>WPS 演示</Application>
  <PresentationFormat>自定义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2025-09-17T08:31:13Z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